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5" r:id="rId1"/>
  </p:sldMasterIdLst>
  <p:sldIdLst>
    <p:sldId id="256" r:id="rId2"/>
    <p:sldId id="257" r:id="rId3"/>
    <p:sldId id="258" r:id="rId4"/>
    <p:sldId id="259" r:id="rId5"/>
  </p:sldIdLst>
  <p:sldSz cx="7564438" cy="1069181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94"/>
    <p:restoredTop sz="94703"/>
  </p:normalViewPr>
  <p:slideViewPr>
    <p:cSldViewPr snapToGrid="0" snapToObjects="1">
      <p:cViewPr varScale="1">
        <p:scale>
          <a:sx n="114" d="100"/>
          <a:sy n="114" d="100"/>
        </p:scale>
        <p:origin x="325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11" name="Freeform 6"/>
          <p:cNvSpPr/>
          <p:nvPr/>
        </p:nvSpPr>
        <p:spPr bwMode="auto">
          <a:xfrm>
            <a:off x="0" y="-4949"/>
            <a:ext cx="7564438" cy="8112908"/>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669111" y="2259260"/>
            <a:ext cx="6226216" cy="4631951"/>
          </a:xfrm>
        </p:spPr>
        <p:txBody>
          <a:bodyPr/>
          <a:lstStyle>
            <a:lvl1pPr>
              <a:defRPr sz="4467"/>
            </a:lvl1pPr>
          </a:lstStyle>
          <a:p>
            <a:r>
              <a:rPr lang="pl-PL"/>
              <a:t>Kliknij, aby edytować styl</a:t>
            </a:r>
            <a:endParaRPr lang="en-US" dirty="0"/>
          </a:p>
        </p:txBody>
      </p:sp>
      <p:sp>
        <p:nvSpPr>
          <p:cNvPr id="3" name="Subtitle 2"/>
          <p:cNvSpPr>
            <a:spLocks noGrp="1"/>
          </p:cNvSpPr>
          <p:nvPr>
            <p:ph type="subTitle" idx="1"/>
          </p:nvPr>
        </p:nvSpPr>
        <p:spPr>
          <a:xfrm>
            <a:off x="669111" y="8232987"/>
            <a:ext cx="6226216" cy="678137"/>
          </a:xfrm>
        </p:spPr>
        <p:txBody>
          <a:bodyPr anchor="t"/>
          <a:lstStyle>
            <a:lvl1pPr marL="0" indent="0" algn="l">
              <a:buNone/>
              <a:defRPr>
                <a:solidFill>
                  <a:schemeClr val="tx1"/>
                </a:solidFill>
              </a:defRPr>
            </a:lvl1pPr>
            <a:lvl2pPr marL="378242" indent="0" algn="ctr">
              <a:buNone/>
              <a:defRPr>
                <a:solidFill>
                  <a:schemeClr val="tx1">
                    <a:tint val="75000"/>
                  </a:schemeClr>
                </a:solidFill>
              </a:defRPr>
            </a:lvl2pPr>
            <a:lvl3pPr marL="756483" indent="0" algn="ctr">
              <a:buNone/>
              <a:defRPr>
                <a:solidFill>
                  <a:schemeClr val="tx1">
                    <a:tint val="75000"/>
                  </a:schemeClr>
                </a:solidFill>
              </a:defRPr>
            </a:lvl3pPr>
            <a:lvl4pPr marL="1134725" indent="0" algn="ctr">
              <a:buNone/>
              <a:defRPr>
                <a:solidFill>
                  <a:schemeClr val="tx1">
                    <a:tint val="75000"/>
                  </a:schemeClr>
                </a:solidFill>
              </a:defRPr>
            </a:lvl4pPr>
            <a:lvl5pPr marL="1512966" indent="0" algn="ctr">
              <a:buNone/>
              <a:defRPr>
                <a:solidFill>
                  <a:schemeClr val="tx1">
                    <a:tint val="75000"/>
                  </a:schemeClr>
                </a:solidFill>
              </a:defRPr>
            </a:lvl5pPr>
            <a:lvl6pPr marL="1891208" indent="0" algn="ctr">
              <a:buNone/>
              <a:defRPr>
                <a:solidFill>
                  <a:schemeClr val="tx1">
                    <a:tint val="75000"/>
                  </a:schemeClr>
                </a:solidFill>
              </a:defRPr>
            </a:lvl6pPr>
            <a:lvl7pPr marL="2269449" indent="0" algn="ctr">
              <a:buNone/>
              <a:defRPr>
                <a:solidFill>
                  <a:schemeClr val="tx1">
                    <a:tint val="75000"/>
                  </a:schemeClr>
                </a:solidFill>
              </a:defRPr>
            </a:lvl7pPr>
            <a:lvl8pPr marL="2647691" indent="0" algn="ctr">
              <a:buNone/>
              <a:defRPr>
                <a:solidFill>
                  <a:schemeClr val="tx1">
                    <a:tint val="75000"/>
                  </a:schemeClr>
                </a:solidFill>
              </a:defRPr>
            </a:lvl8pPr>
            <a:lvl9pPr marL="3025932"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6/18/18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55724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11" name="Freeform 6"/>
          <p:cNvSpPr/>
          <p:nvPr/>
        </p:nvSpPr>
        <p:spPr bwMode="auto">
          <a:xfrm>
            <a:off x="0" y="0"/>
            <a:ext cx="7564438" cy="3408016"/>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a:xfrm>
            <a:off x="670076" y="3464608"/>
            <a:ext cx="6224284" cy="5669420"/>
          </a:xfrm>
        </p:spPr>
        <p:txBody>
          <a:bodyPr/>
          <a:lstStyle/>
          <a:p>
            <a:pPr lvl="0"/>
            <a:r>
              <a:rPr lang="pl-PL"/>
              <a:t>Edytuj style wzorca tekstu
Drugi poziom
Trzeci poziom
Czwarty poziom
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6186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10" name="Freeform 7"/>
          <p:cNvSpPr/>
          <p:nvPr/>
        </p:nvSpPr>
        <p:spPr bwMode="auto">
          <a:xfrm>
            <a:off x="0" y="1"/>
            <a:ext cx="7564438" cy="8112908"/>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65829" y="4601309"/>
            <a:ext cx="6226215" cy="2289900"/>
          </a:xfrm>
        </p:spPr>
        <p:txBody>
          <a:bodyPr anchor="b"/>
          <a:lstStyle>
            <a:lvl1pPr algn="r">
              <a:defRPr sz="3971" b="1" cap="none"/>
            </a:lvl1pPr>
          </a:lstStyle>
          <a:p>
            <a:r>
              <a:rPr lang="pl-PL"/>
              <a:t>Kliknij, aby edytować styl</a:t>
            </a:r>
            <a:endParaRPr lang="en-US" dirty="0"/>
          </a:p>
        </p:txBody>
      </p:sp>
      <p:sp>
        <p:nvSpPr>
          <p:cNvPr id="3" name="Text Placeholder 2"/>
          <p:cNvSpPr>
            <a:spLocks noGrp="1"/>
          </p:cNvSpPr>
          <p:nvPr>
            <p:ph type="body" idx="1"/>
          </p:nvPr>
        </p:nvSpPr>
        <p:spPr>
          <a:xfrm>
            <a:off x="665829" y="8233539"/>
            <a:ext cx="6226215" cy="676548"/>
          </a:xfrm>
        </p:spPr>
        <p:txBody>
          <a:bodyPr anchor="t">
            <a:noAutofit/>
          </a:bodyPr>
          <a:lstStyle>
            <a:lvl1pPr marL="0" indent="0" algn="r">
              <a:buNone/>
              <a:defRPr sz="1489">
                <a:solidFill>
                  <a:schemeClr val="tx1"/>
                </a:solidFill>
              </a:defRPr>
            </a:lvl1pPr>
            <a:lvl2pPr marL="378242" indent="0">
              <a:buNone/>
              <a:defRPr sz="1489">
                <a:solidFill>
                  <a:schemeClr val="tx1">
                    <a:tint val="75000"/>
                  </a:schemeClr>
                </a:solidFill>
              </a:defRPr>
            </a:lvl2pPr>
            <a:lvl3pPr marL="756483" indent="0">
              <a:buNone/>
              <a:defRPr sz="1324">
                <a:solidFill>
                  <a:schemeClr val="tx1">
                    <a:tint val="75000"/>
                  </a:schemeClr>
                </a:solidFill>
              </a:defRPr>
            </a:lvl3pPr>
            <a:lvl4pPr marL="1134725" indent="0">
              <a:buNone/>
              <a:defRPr sz="1158">
                <a:solidFill>
                  <a:schemeClr val="tx1">
                    <a:tint val="75000"/>
                  </a:schemeClr>
                </a:solidFill>
              </a:defRPr>
            </a:lvl4pPr>
            <a:lvl5pPr marL="1512966" indent="0">
              <a:buNone/>
              <a:defRPr sz="1158">
                <a:solidFill>
                  <a:schemeClr val="tx1">
                    <a:tint val="75000"/>
                  </a:schemeClr>
                </a:solidFill>
              </a:defRPr>
            </a:lvl5pPr>
            <a:lvl6pPr marL="1891208" indent="0">
              <a:buNone/>
              <a:defRPr sz="1158">
                <a:solidFill>
                  <a:schemeClr val="tx1">
                    <a:tint val="75000"/>
                  </a:schemeClr>
                </a:solidFill>
              </a:defRPr>
            </a:lvl6pPr>
            <a:lvl7pPr marL="2269449" indent="0">
              <a:buNone/>
              <a:defRPr sz="1158">
                <a:solidFill>
                  <a:schemeClr val="tx1">
                    <a:tint val="75000"/>
                  </a:schemeClr>
                </a:solidFill>
              </a:defRPr>
            </a:lvl7pPr>
            <a:lvl8pPr marL="2647691" indent="0">
              <a:buNone/>
              <a:defRPr sz="1158">
                <a:solidFill>
                  <a:schemeClr val="tx1">
                    <a:tint val="75000"/>
                  </a:schemeClr>
                </a:solidFill>
              </a:defRPr>
            </a:lvl8pPr>
            <a:lvl9pPr marL="3025932" indent="0">
              <a:buNone/>
              <a:defRPr sz="1158">
                <a:solidFill>
                  <a:schemeClr val="tx1">
                    <a:tint val="75000"/>
                  </a:schemeClr>
                </a:solidFill>
              </a:defRPr>
            </a:lvl9pPr>
          </a:lstStyle>
          <a:p>
            <a:pPr lvl="0"/>
            <a:r>
              <a:rPr lang="pl-PL"/>
              <a:t>Edytuj style wzorca tekstu
Drugi poziom
Trzeci poziom
Czwarty poziom
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35568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8" name="Freeform 6"/>
          <p:cNvSpPr/>
          <p:nvPr/>
        </p:nvSpPr>
        <p:spPr bwMode="auto">
          <a:xfrm>
            <a:off x="0" y="0"/>
            <a:ext cx="7564438" cy="3408016"/>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670075" y="3464608"/>
            <a:ext cx="3036631" cy="5672933"/>
          </a:xfrm>
        </p:spPr>
        <p:txBody>
          <a:bodyPr>
            <a:normAutofit/>
          </a:bodyPr>
          <a:lstStyle/>
          <a:p>
            <a:pPr lvl="0"/>
            <a:r>
              <a:rPr lang="pl-PL"/>
              <a:t>Edytuj style wzorca tekstu
Drugi poziom
Trzeci poziom
Czwarty poziom
Piąty poziom</a:t>
            </a:r>
            <a:endParaRPr lang="en-US" dirty="0"/>
          </a:p>
        </p:txBody>
      </p:sp>
      <p:sp>
        <p:nvSpPr>
          <p:cNvPr id="4" name="Content Placeholder 3"/>
          <p:cNvSpPr>
            <a:spLocks noGrp="1"/>
          </p:cNvSpPr>
          <p:nvPr>
            <p:ph sz="half" idx="2"/>
          </p:nvPr>
        </p:nvSpPr>
        <p:spPr>
          <a:xfrm>
            <a:off x="3857731" y="3464608"/>
            <a:ext cx="3036629" cy="5672933"/>
          </a:xfrm>
        </p:spPr>
        <p:txBody>
          <a:bodyPr>
            <a:normAutofit/>
          </a:bodyPr>
          <a:lstStyle/>
          <a:p>
            <a:pPr lvl="0"/>
            <a:r>
              <a:rPr lang="pl-PL"/>
              <a:t>Edytuj style wzorca tekstu
Drugi poziom
Trzeci poziom
Czwarty poziom
Piąty poziom</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6/18/18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28471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Freeform 6"/>
          <p:cNvSpPr/>
          <p:nvPr/>
        </p:nvSpPr>
        <p:spPr bwMode="auto">
          <a:xfrm>
            <a:off x="0" y="0"/>
            <a:ext cx="7564438" cy="3408016"/>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670075" y="3390690"/>
            <a:ext cx="3036631" cy="898409"/>
          </a:xfrm>
        </p:spPr>
        <p:txBody>
          <a:bodyPr anchor="b">
            <a:noAutofit/>
          </a:bodyPr>
          <a:lstStyle>
            <a:lvl1pPr marL="0" indent="0" algn="ctr">
              <a:buNone/>
              <a:defRPr sz="1655" b="0"/>
            </a:lvl1pPr>
            <a:lvl2pPr marL="378242" indent="0">
              <a:buNone/>
              <a:defRPr sz="1655" b="1"/>
            </a:lvl2pPr>
            <a:lvl3pPr marL="756483" indent="0">
              <a:buNone/>
              <a:defRPr sz="1489" b="1"/>
            </a:lvl3pPr>
            <a:lvl4pPr marL="1134725" indent="0">
              <a:buNone/>
              <a:defRPr sz="1324" b="1"/>
            </a:lvl4pPr>
            <a:lvl5pPr marL="1512966" indent="0">
              <a:buNone/>
              <a:defRPr sz="1324" b="1"/>
            </a:lvl5pPr>
            <a:lvl6pPr marL="1891208" indent="0">
              <a:buNone/>
              <a:defRPr sz="1324" b="1"/>
            </a:lvl6pPr>
            <a:lvl7pPr marL="2269449" indent="0">
              <a:buNone/>
              <a:defRPr sz="1324" b="1"/>
            </a:lvl7pPr>
            <a:lvl8pPr marL="2647691" indent="0">
              <a:buNone/>
              <a:defRPr sz="1324" b="1"/>
            </a:lvl8pPr>
            <a:lvl9pPr marL="3025932" indent="0">
              <a:buNone/>
              <a:defRPr sz="1324" b="1"/>
            </a:lvl9pPr>
          </a:lstStyle>
          <a:p>
            <a:pPr lvl="0"/>
            <a:r>
              <a:rPr lang="pl-PL"/>
              <a:t>Edytuj style wzorca tekstu
Drugi poziom
Trzeci poziom
Czwarty poziom
Piąty poziom</a:t>
            </a:r>
            <a:endParaRPr lang="en-US" dirty="0"/>
          </a:p>
        </p:txBody>
      </p:sp>
      <p:sp>
        <p:nvSpPr>
          <p:cNvPr id="4" name="Content Placeholder 3"/>
          <p:cNvSpPr>
            <a:spLocks noGrp="1"/>
          </p:cNvSpPr>
          <p:nvPr>
            <p:ph sz="half" idx="2"/>
          </p:nvPr>
        </p:nvSpPr>
        <p:spPr>
          <a:xfrm>
            <a:off x="670075" y="4289100"/>
            <a:ext cx="3050420" cy="4848441"/>
          </a:xfrm>
        </p:spPr>
        <p:txBody>
          <a:bodyPr anchor="t">
            <a:normAutofit/>
          </a:bodyPr>
          <a:lstStyle/>
          <a:p>
            <a:pPr lvl="0"/>
            <a:r>
              <a:rPr lang="pl-PL"/>
              <a:t>Edytuj style wzorca tekstu
Drugi poziom
Trzeci poziom
Czwarty poziom
Piąty poziom</a:t>
            </a:r>
            <a:endParaRPr lang="en-US" dirty="0"/>
          </a:p>
        </p:txBody>
      </p:sp>
      <p:sp>
        <p:nvSpPr>
          <p:cNvPr id="5" name="Text Placeholder 4"/>
          <p:cNvSpPr>
            <a:spLocks noGrp="1"/>
          </p:cNvSpPr>
          <p:nvPr>
            <p:ph type="body" sz="quarter" idx="3"/>
          </p:nvPr>
        </p:nvSpPr>
        <p:spPr>
          <a:xfrm>
            <a:off x="3857731" y="3390690"/>
            <a:ext cx="3036629" cy="898409"/>
          </a:xfrm>
        </p:spPr>
        <p:txBody>
          <a:bodyPr anchor="b">
            <a:noAutofit/>
          </a:bodyPr>
          <a:lstStyle>
            <a:lvl1pPr marL="0" indent="0" algn="ctr">
              <a:buNone/>
              <a:defRPr sz="1655" b="0"/>
            </a:lvl1pPr>
            <a:lvl2pPr marL="378242" indent="0">
              <a:buNone/>
              <a:defRPr sz="1655" b="1"/>
            </a:lvl2pPr>
            <a:lvl3pPr marL="756483" indent="0">
              <a:buNone/>
              <a:defRPr sz="1489" b="1"/>
            </a:lvl3pPr>
            <a:lvl4pPr marL="1134725" indent="0">
              <a:buNone/>
              <a:defRPr sz="1324" b="1"/>
            </a:lvl4pPr>
            <a:lvl5pPr marL="1512966" indent="0">
              <a:buNone/>
              <a:defRPr sz="1324" b="1"/>
            </a:lvl5pPr>
            <a:lvl6pPr marL="1891208" indent="0">
              <a:buNone/>
              <a:defRPr sz="1324" b="1"/>
            </a:lvl6pPr>
            <a:lvl7pPr marL="2269449" indent="0">
              <a:buNone/>
              <a:defRPr sz="1324" b="1"/>
            </a:lvl7pPr>
            <a:lvl8pPr marL="2647691" indent="0">
              <a:buNone/>
              <a:defRPr sz="1324" b="1"/>
            </a:lvl8pPr>
            <a:lvl9pPr marL="3025932" indent="0">
              <a:buNone/>
              <a:defRPr sz="1324" b="1"/>
            </a:lvl9pPr>
          </a:lstStyle>
          <a:p>
            <a:pPr lvl="0"/>
            <a:r>
              <a:rPr lang="pl-PL"/>
              <a:t>Edytuj style wzorca tekstu
Drugi poziom
Trzeci poziom
Czwarty poziom
Piąty poziom</a:t>
            </a:r>
            <a:endParaRPr lang="en-US" dirty="0"/>
          </a:p>
        </p:txBody>
      </p:sp>
      <p:sp>
        <p:nvSpPr>
          <p:cNvPr id="6" name="Content Placeholder 5"/>
          <p:cNvSpPr>
            <a:spLocks noGrp="1"/>
          </p:cNvSpPr>
          <p:nvPr>
            <p:ph sz="quarter" idx="4"/>
          </p:nvPr>
        </p:nvSpPr>
        <p:spPr>
          <a:xfrm>
            <a:off x="3857731" y="4289100"/>
            <a:ext cx="3036629" cy="4848441"/>
          </a:xfrm>
        </p:spPr>
        <p:txBody>
          <a:bodyPr anchor="t">
            <a:normAutofit/>
          </a:bodyPr>
          <a:lstStyle/>
          <a:p>
            <a:pPr lvl="0"/>
            <a:r>
              <a:rPr lang="pl-PL"/>
              <a:t>Edytuj style wzorca tekstu
Drugi poziom
Trzeci poziom
Czwarty poziom
Piąty poziom</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6/18/18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3863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6" name="Freeform 6"/>
          <p:cNvSpPr/>
          <p:nvPr/>
        </p:nvSpPr>
        <p:spPr bwMode="auto">
          <a:xfrm>
            <a:off x="0" y="0"/>
            <a:ext cx="7564438" cy="3408016"/>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6/18/18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70072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6/18/18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2756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12" name="Freeform 6"/>
          <p:cNvSpPr>
            <a:spLocks noChangeAspect="1"/>
          </p:cNvSpPr>
          <p:nvPr/>
        </p:nvSpPr>
        <p:spPr bwMode="auto">
          <a:xfrm>
            <a:off x="665829" y="695462"/>
            <a:ext cx="2201041" cy="282909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65829" y="695464"/>
            <a:ext cx="2201041" cy="2523124"/>
          </a:xfrm>
        </p:spPr>
        <p:txBody>
          <a:bodyPr anchor="b"/>
          <a:lstStyle>
            <a:lvl1pPr algn="l">
              <a:defRPr sz="1655" b="1"/>
            </a:lvl1pPr>
          </a:lstStyle>
          <a:p>
            <a:r>
              <a:rPr lang="pl-PL"/>
              <a:t>Kliknij, aby edytować styl</a:t>
            </a:r>
            <a:endParaRPr lang="en-US" dirty="0"/>
          </a:p>
        </p:txBody>
      </p:sp>
      <p:sp>
        <p:nvSpPr>
          <p:cNvPr id="3" name="Content Placeholder 2"/>
          <p:cNvSpPr>
            <a:spLocks noGrp="1"/>
          </p:cNvSpPr>
          <p:nvPr>
            <p:ph idx="1"/>
          </p:nvPr>
        </p:nvSpPr>
        <p:spPr>
          <a:xfrm>
            <a:off x="3012642" y="695463"/>
            <a:ext cx="3879401" cy="8442078"/>
          </a:xfrm>
        </p:spPr>
        <p:txBody>
          <a:bodyPr>
            <a:normAutofit/>
          </a:bodyPr>
          <a:lstStyle/>
          <a:p>
            <a:pPr lvl="0"/>
            <a:r>
              <a:rPr lang="pl-PL"/>
              <a:t>Edytuj style wzorca tekstu
Drugi poziom
Trzeci poziom
Czwarty poziom
Piąty poziom</a:t>
            </a:r>
            <a:endParaRPr lang="en-US" dirty="0"/>
          </a:p>
        </p:txBody>
      </p:sp>
      <p:sp>
        <p:nvSpPr>
          <p:cNvPr id="4" name="Text Placeholder 3"/>
          <p:cNvSpPr>
            <a:spLocks noGrp="1"/>
          </p:cNvSpPr>
          <p:nvPr>
            <p:ph type="body" sz="half" idx="2"/>
          </p:nvPr>
        </p:nvSpPr>
        <p:spPr>
          <a:xfrm>
            <a:off x="665829" y="3524553"/>
            <a:ext cx="2201041" cy="5612985"/>
          </a:xfrm>
        </p:spPr>
        <p:txBody>
          <a:bodyPr/>
          <a:lstStyle>
            <a:lvl1pPr marL="0" indent="0">
              <a:buNone/>
              <a:defRPr sz="1158"/>
            </a:lvl1pPr>
            <a:lvl2pPr marL="378242" indent="0">
              <a:buNone/>
              <a:defRPr sz="993"/>
            </a:lvl2pPr>
            <a:lvl3pPr marL="756483" indent="0">
              <a:buNone/>
              <a:defRPr sz="827"/>
            </a:lvl3pPr>
            <a:lvl4pPr marL="1134725" indent="0">
              <a:buNone/>
              <a:defRPr sz="745"/>
            </a:lvl4pPr>
            <a:lvl5pPr marL="1512966" indent="0">
              <a:buNone/>
              <a:defRPr sz="745"/>
            </a:lvl5pPr>
            <a:lvl6pPr marL="1891208" indent="0">
              <a:buNone/>
              <a:defRPr sz="745"/>
            </a:lvl6pPr>
            <a:lvl7pPr marL="2269449" indent="0">
              <a:buNone/>
              <a:defRPr sz="745"/>
            </a:lvl7pPr>
            <a:lvl8pPr marL="2647691" indent="0">
              <a:buNone/>
              <a:defRPr sz="745"/>
            </a:lvl8pPr>
            <a:lvl9pPr marL="3025932" indent="0">
              <a:buNone/>
              <a:defRPr sz="745"/>
            </a:lvl9pPr>
          </a:lstStyle>
          <a:p>
            <a:pPr lvl="0"/>
            <a:r>
              <a:rPr lang="pl-PL"/>
              <a:t>Edytuj style wzorca tekstu
Drugi poziom
Trzeci poziom
Czwarty poziom
Piąty poziom</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6/18/18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72572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70075" y="1134226"/>
            <a:ext cx="2896680" cy="2521202"/>
          </a:xfrm>
        </p:spPr>
        <p:txBody>
          <a:bodyPr anchor="b">
            <a:normAutofit/>
          </a:bodyPr>
          <a:lstStyle>
            <a:lvl1pPr algn="l">
              <a:defRPr sz="1986" b="0"/>
            </a:lvl1pPr>
          </a:lstStyle>
          <a:p>
            <a:r>
              <a:rPr lang="pl-PL"/>
              <a:t>Kliknij, aby edytować styl</a:t>
            </a:r>
            <a:endParaRPr lang="en-US" dirty="0"/>
          </a:p>
        </p:txBody>
      </p:sp>
      <p:sp>
        <p:nvSpPr>
          <p:cNvPr id="9" name="Picture Placeholder 11"/>
          <p:cNvSpPr>
            <a:spLocks noGrp="1" noChangeAspect="1"/>
          </p:cNvSpPr>
          <p:nvPr>
            <p:ph type="pic" sz="quarter" idx="13"/>
          </p:nvPr>
        </p:nvSpPr>
        <p:spPr bwMode="auto">
          <a:xfrm>
            <a:off x="3783533" y="0"/>
            <a:ext cx="3780905" cy="10691813"/>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158"/>
            </a:lvl1pPr>
          </a:lstStyle>
          <a:p>
            <a:r>
              <a:rPr lang="pl-PL"/>
              <a:t>Kliknij ikonę, aby dodać obraz</a:t>
            </a:r>
            <a:endParaRPr lang="en-US" dirty="0"/>
          </a:p>
        </p:txBody>
      </p:sp>
      <p:sp>
        <p:nvSpPr>
          <p:cNvPr id="4" name="Text Placeholder 3"/>
          <p:cNvSpPr>
            <a:spLocks noGrp="1"/>
          </p:cNvSpPr>
          <p:nvPr>
            <p:ph type="body" sz="half" idx="2"/>
          </p:nvPr>
        </p:nvSpPr>
        <p:spPr>
          <a:xfrm>
            <a:off x="670075" y="3655428"/>
            <a:ext cx="2896680" cy="5482111"/>
          </a:xfrm>
        </p:spPr>
        <p:txBody>
          <a:bodyPr anchor="t">
            <a:normAutofit/>
          </a:bodyPr>
          <a:lstStyle>
            <a:lvl1pPr marL="0" indent="0">
              <a:buNone/>
              <a:defRPr sz="993"/>
            </a:lvl1pPr>
            <a:lvl2pPr marL="378242" indent="0">
              <a:buNone/>
              <a:defRPr sz="993"/>
            </a:lvl2pPr>
            <a:lvl3pPr marL="756483" indent="0">
              <a:buNone/>
              <a:defRPr sz="827"/>
            </a:lvl3pPr>
            <a:lvl4pPr marL="1134725" indent="0">
              <a:buNone/>
              <a:defRPr sz="745"/>
            </a:lvl4pPr>
            <a:lvl5pPr marL="1512966" indent="0">
              <a:buNone/>
              <a:defRPr sz="745"/>
            </a:lvl5pPr>
            <a:lvl6pPr marL="1891208" indent="0">
              <a:buNone/>
              <a:defRPr sz="745"/>
            </a:lvl6pPr>
            <a:lvl7pPr marL="2269449" indent="0">
              <a:buNone/>
              <a:defRPr sz="745"/>
            </a:lvl7pPr>
            <a:lvl8pPr marL="2647691" indent="0">
              <a:buNone/>
              <a:defRPr sz="745"/>
            </a:lvl8pPr>
            <a:lvl9pPr marL="3025932" indent="0">
              <a:buNone/>
              <a:defRPr sz="745"/>
            </a:lvl9pPr>
          </a:lstStyle>
          <a:p>
            <a:pPr lvl="0"/>
            <a:r>
              <a:rPr lang="pl-PL"/>
              <a:t>Edytuj style wzorca tekstu
Drugi poziom
Trzeci poziom
Czwarty poziom
Piąty poziom</a:t>
            </a:r>
            <a:endParaRPr lang="en-US" dirty="0"/>
          </a:p>
        </p:txBody>
      </p:sp>
      <p:sp>
        <p:nvSpPr>
          <p:cNvPr id="5" name="Date Placeholder 4"/>
          <p:cNvSpPr>
            <a:spLocks noGrp="1"/>
          </p:cNvSpPr>
          <p:nvPr>
            <p:ph type="dt" sz="half" idx="10"/>
          </p:nvPr>
        </p:nvSpPr>
        <p:spPr>
          <a:xfrm>
            <a:off x="2410923" y="9418651"/>
            <a:ext cx="606097" cy="569240"/>
          </a:xfrm>
        </p:spPr>
        <p:txBody>
          <a:bodyPr/>
          <a:lstStyle/>
          <a:p>
            <a:fld id="{48A87A34-81AB-432B-8DAE-1953F412C126}" type="datetimeFigureOut">
              <a:rPr lang="en-US" smtClean="0"/>
              <a:pPr/>
              <a:t>6/18/18</a:t>
            </a:fld>
            <a:endParaRPr lang="en-US" dirty="0"/>
          </a:p>
        </p:txBody>
      </p:sp>
      <p:sp>
        <p:nvSpPr>
          <p:cNvPr id="6" name="Footer Placeholder 5"/>
          <p:cNvSpPr>
            <a:spLocks noGrp="1"/>
          </p:cNvSpPr>
          <p:nvPr>
            <p:ph type="ftr" sz="quarter" idx="11"/>
          </p:nvPr>
        </p:nvSpPr>
        <p:spPr>
          <a:xfrm>
            <a:off x="366307" y="9418651"/>
            <a:ext cx="2044615" cy="569240"/>
          </a:xfrm>
        </p:spPr>
        <p:txBody>
          <a:bodyPr/>
          <a:lstStyle/>
          <a:p>
            <a:endParaRPr lang="en-US" dirty="0"/>
          </a:p>
        </p:txBody>
      </p:sp>
      <p:sp>
        <p:nvSpPr>
          <p:cNvPr id="7" name="Slide Number Placeholder 6"/>
          <p:cNvSpPr>
            <a:spLocks noGrp="1"/>
          </p:cNvSpPr>
          <p:nvPr>
            <p:ph type="sldNum" sz="quarter" idx="12"/>
          </p:nvPr>
        </p:nvSpPr>
        <p:spPr>
          <a:xfrm>
            <a:off x="3017020" y="9223033"/>
            <a:ext cx="659006" cy="764858"/>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1894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65829" y="7484269"/>
            <a:ext cx="6226215" cy="883560"/>
          </a:xfrm>
        </p:spPr>
        <p:txBody>
          <a:bodyPr anchor="b">
            <a:normAutofit/>
          </a:bodyPr>
          <a:lstStyle>
            <a:lvl1pPr algn="l">
              <a:defRPr sz="1986" b="0"/>
            </a:lvl1pPr>
          </a:lstStyle>
          <a:p>
            <a:r>
              <a:rPr lang="pl-PL"/>
              <a:t>Kliknij, aby edytować styl</a:t>
            </a:r>
            <a:endParaRPr lang="en-US" dirty="0"/>
          </a:p>
        </p:txBody>
      </p:sp>
      <p:sp>
        <p:nvSpPr>
          <p:cNvPr id="15" name="Picture Placeholder 14"/>
          <p:cNvSpPr>
            <a:spLocks noGrp="1" noChangeAspect="1"/>
          </p:cNvSpPr>
          <p:nvPr>
            <p:ph type="pic" sz="quarter" idx="13"/>
          </p:nvPr>
        </p:nvSpPr>
        <p:spPr bwMode="auto">
          <a:xfrm>
            <a:off x="0" y="0"/>
            <a:ext cx="7564438" cy="7484269"/>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324"/>
            </a:lvl1pPr>
          </a:lstStyle>
          <a:p>
            <a:r>
              <a:rPr lang="pl-PL"/>
              <a:t>Kliknij ikonę, aby dodać obraz</a:t>
            </a:r>
            <a:endParaRPr lang="en-US" dirty="0"/>
          </a:p>
        </p:txBody>
      </p:sp>
      <p:sp>
        <p:nvSpPr>
          <p:cNvPr id="4" name="Text Placeholder 3"/>
          <p:cNvSpPr>
            <a:spLocks noGrp="1"/>
          </p:cNvSpPr>
          <p:nvPr>
            <p:ph type="body" sz="half" idx="2"/>
          </p:nvPr>
        </p:nvSpPr>
        <p:spPr>
          <a:xfrm>
            <a:off x="665829" y="8367829"/>
            <a:ext cx="6226215" cy="769711"/>
          </a:xfrm>
        </p:spPr>
        <p:txBody>
          <a:bodyPr>
            <a:normAutofit/>
          </a:bodyPr>
          <a:lstStyle>
            <a:lvl1pPr marL="0" indent="0">
              <a:buNone/>
              <a:defRPr sz="993"/>
            </a:lvl1pPr>
            <a:lvl2pPr marL="378242" indent="0">
              <a:buNone/>
              <a:defRPr sz="993"/>
            </a:lvl2pPr>
            <a:lvl3pPr marL="756483" indent="0">
              <a:buNone/>
              <a:defRPr sz="827"/>
            </a:lvl3pPr>
            <a:lvl4pPr marL="1134725" indent="0">
              <a:buNone/>
              <a:defRPr sz="745"/>
            </a:lvl4pPr>
            <a:lvl5pPr marL="1512966" indent="0">
              <a:buNone/>
              <a:defRPr sz="745"/>
            </a:lvl5pPr>
            <a:lvl6pPr marL="1891208" indent="0">
              <a:buNone/>
              <a:defRPr sz="745"/>
            </a:lvl6pPr>
            <a:lvl7pPr marL="2269449" indent="0">
              <a:buNone/>
              <a:defRPr sz="745"/>
            </a:lvl7pPr>
            <a:lvl8pPr marL="2647691" indent="0">
              <a:buNone/>
              <a:defRPr sz="745"/>
            </a:lvl8pPr>
            <a:lvl9pPr marL="3025932" indent="0">
              <a:buNone/>
              <a:defRPr sz="745"/>
            </a:lvl9pPr>
          </a:lstStyle>
          <a:p>
            <a:pPr lvl="0"/>
            <a:r>
              <a:rPr lang="pl-PL"/>
              <a:t>Edytuj style wzorca tekstu
Drugi poziom
Trzeci poziom
Czwarty poziom
Piąty poziom</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6/18/18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59398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8" name="Freeform 6"/>
          <p:cNvSpPr>
            <a:spLocks noChangeAspect="1"/>
          </p:cNvSpPr>
          <p:nvPr/>
        </p:nvSpPr>
        <p:spPr bwMode="auto">
          <a:xfrm>
            <a:off x="401308" y="2086726"/>
            <a:ext cx="3928902" cy="5049984"/>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37364" y="2331565"/>
            <a:ext cx="3656790" cy="4125050"/>
          </a:xfrm>
        </p:spPr>
        <p:txBody>
          <a:bodyPr anchor="b"/>
          <a:lstStyle>
            <a:lvl1pPr algn="l">
              <a:defRPr sz="3475" b="1" cap="none"/>
            </a:lvl1pPr>
          </a:lstStyle>
          <a:p>
            <a:r>
              <a:rPr lang="pl-PL"/>
              <a:t>Kliknij, aby edytować styl</a:t>
            </a:r>
            <a:endParaRPr lang="en-US" dirty="0"/>
          </a:p>
        </p:txBody>
      </p:sp>
      <p:sp>
        <p:nvSpPr>
          <p:cNvPr id="3" name="Text Placeholder 2"/>
          <p:cNvSpPr>
            <a:spLocks noGrp="1"/>
          </p:cNvSpPr>
          <p:nvPr>
            <p:ph type="body" idx="1"/>
          </p:nvPr>
        </p:nvSpPr>
        <p:spPr>
          <a:xfrm>
            <a:off x="538732" y="7328526"/>
            <a:ext cx="3655423" cy="1111963"/>
          </a:xfrm>
        </p:spPr>
        <p:txBody>
          <a:bodyPr anchor="t">
            <a:noAutofit/>
          </a:bodyPr>
          <a:lstStyle>
            <a:lvl1pPr marL="0" indent="0" algn="l">
              <a:buNone/>
              <a:defRPr sz="1489">
                <a:solidFill>
                  <a:schemeClr val="tx1"/>
                </a:solidFill>
              </a:defRPr>
            </a:lvl1pPr>
            <a:lvl2pPr marL="378242" indent="0">
              <a:buNone/>
              <a:defRPr sz="1489">
                <a:solidFill>
                  <a:schemeClr val="tx1">
                    <a:tint val="75000"/>
                  </a:schemeClr>
                </a:solidFill>
              </a:defRPr>
            </a:lvl2pPr>
            <a:lvl3pPr marL="756483" indent="0">
              <a:buNone/>
              <a:defRPr sz="1324">
                <a:solidFill>
                  <a:schemeClr val="tx1">
                    <a:tint val="75000"/>
                  </a:schemeClr>
                </a:solidFill>
              </a:defRPr>
            </a:lvl3pPr>
            <a:lvl4pPr marL="1134725" indent="0">
              <a:buNone/>
              <a:defRPr sz="1158">
                <a:solidFill>
                  <a:schemeClr val="tx1">
                    <a:tint val="75000"/>
                  </a:schemeClr>
                </a:solidFill>
              </a:defRPr>
            </a:lvl4pPr>
            <a:lvl5pPr marL="1512966" indent="0">
              <a:buNone/>
              <a:defRPr sz="1158">
                <a:solidFill>
                  <a:schemeClr val="tx1">
                    <a:tint val="75000"/>
                  </a:schemeClr>
                </a:solidFill>
              </a:defRPr>
            </a:lvl5pPr>
            <a:lvl6pPr marL="1891208" indent="0">
              <a:buNone/>
              <a:defRPr sz="1158">
                <a:solidFill>
                  <a:schemeClr val="tx1">
                    <a:tint val="75000"/>
                  </a:schemeClr>
                </a:solidFill>
              </a:defRPr>
            </a:lvl6pPr>
            <a:lvl7pPr marL="2269449" indent="0">
              <a:buNone/>
              <a:defRPr sz="1158">
                <a:solidFill>
                  <a:schemeClr val="tx1">
                    <a:tint val="75000"/>
                  </a:schemeClr>
                </a:solidFill>
              </a:defRPr>
            </a:lvl7pPr>
            <a:lvl8pPr marL="2647691" indent="0">
              <a:buNone/>
              <a:defRPr sz="1158">
                <a:solidFill>
                  <a:schemeClr val="tx1">
                    <a:tint val="75000"/>
                  </a:schemeClr>
                </a:solidFill>
              </a:defRPr>
            </a:lvl8pPr>
            <a:lvl9pPr marL="3025932" indent="0">
              <a:buNone/>
              <a:defRPr sz="1158">
                <a:solidFill>
                  <a:schemeClr val="tx1">
                    <a:tint val="75000"/>
                  </a:schemeClr>
                </a:solidFill>
              </a:defRPr>
            </a:lvl9pPr>
          </a:lstStyle>
          <a:p>
            <a:pPr lvl="0"/>
            <a:r>
              <a:rPr lang="pl-PL"/>
              <a:t>Edytuj style wzorca tekstu
Drugi poziom
Trzeci poziom
Czwarty poziom
Piąty poziom</a:t>
            </a:r>
            <a:endParaRPr lang="en-US" dirty="0"/>
          </a:p>
        </p:txBody>
      </p:sp>
      <p:sp>
        <p:nvSpPr>
          <p:cNvPr id="9" name="Text Placeholder 5"/>
          <p:cNvSpPr>
            <a:spLocks noGrp="1"/>
          </p:cNvSpPr>
          <p:nvPr>
            <p:ph type="body" sz="quarter" idx="16"/>
          </p:nvPr>
        </p:nvSpPr>
        <p:spPr>
          <a:xfrm>
            <a:off x="4466265" y="2086726"/>
            <a:ext cx="2731864" cy="6353762"/>
          </a:xfrm>
        </p:spPr>
        <p:txBody>
          <a:bodyPr anchor="t"/>
          <a:lstStyle>
            <a:lvl1pPr marL="0" indent="0">
              <a:buFontTx/>
              <a:buNone/>
              <a:defRPr/>
            </a:lvl1pPr>
          </a:lstStyle>
          <a:p>
            <a:pPr lvl="0"/>
            <a:r>
              <a:rPr lang="pl-PL"/>
              <a:t>Edytuj style wzorca tekstu
Drugi poziom
Trzeci poziom
Czwarty poziom
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6/18/18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51962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9" name="Freeform 6"/>
          <p:cNvSpPr>
            <a:spLocks noChangeAspect="1"/>
          </p:cNvSpPr>
          <p:nvPr/>
        </p:nvSpPr>
        <p:spPr bwMode="auto">
          <a:xfrm>
            <a:off x="707853" y="3564850"/>
            <a:ext cx="3037138" cy="390376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841996" y="3797724"/>
            <a:ext cx="2719104" cy="3130199"/>
          </a:xfrm>
        </p:spPr>
        <p:txBody>
          <a:bodyPr/>
          <a:lstStyle>
            <a:lvl1pPr>
              <a:defRPr sz="2647"/>
            </a:lvl1pPr>
          </a:lstStyle>
          <a:p>
            <a:r>
              <a:rPr lang="pl-PL"/>
              <a:t>Kliknij, aby edytować styl</a:t>
            </a:r>
            <a:endParaRPr lang="en-US" dirty="0"/>
          </a:p>
        </p:txBody>
      </p:sp>
      <p:sp>
        <p:nvSpPr>
          <p:cNvPr id="6" name="Text Placeholder 5"/>
          <p:cNvSpPr>
            <a:spLocks noGrp="1"/>
          </p:cNvSpPr>
          <p:nvPr>
            <p:ph type="body" sz="quarter" idx="16"/>
          </p:nvPr>
        </p:nvSpPr>
        <p:spPr>
          <a:xfrm>
            <a:off x="3818991" y="3563938"/>
            <a:ext cx="3037595" cy="3586213"/>
          </a:xfrm>
        </p:spPr>
        <p:txBody>
          <a:bodyPr anchor="t"/>
          <a:lstStyle>
            <a:lvl1pPr marL="0" indent="0">
              <a:buFontTx/>
              <a:buNone/>
              <a:defRPr/>
            </a:lvl1pPr>
          </a:lstStyle>
          <a:p>
            <a:pPr lvl="0"/>
            <a:r>
              <a:rPr lang="pl-PL"/>
              <a:t>Edytuj style wzorca tekstu
Drugi poziom
Trzeci poziom
Czwarty poziom
Piąty poziom</a:t>
            </a:r>
            <a:endParaRPr lang="en-US" dirty="0"/>
          </a:p>
        </p:txBody>
      </p:sp>
      <p:sp>
        <p:nvSpPr>
          <p:cNvPr id="2" name="Date Placeholder 1"/>
          <p:cNvSpPr>
            <a:spLocks noGrp="1"/>
          </p:cNvSpPr>
          <p:nvPr>
            <p:ph type="dt" sz="half" idx="10"/>
          </p:nvPr>
        </p:nvSpPr>
        <p:spPr/>
        <p:txBody>
          <a:bodyPr/>
          <a:lstStyle/>
          <a:p>
            <a:fld id="{48A87A34-81AB-432B-8DAE-1953F412C126}" type="datetimeFigureOut">
              <a:rPr lang="en-US" smtClean="0"/>
              <a:pPr/>
              <a:t>6/18/18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88790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7" name="Freeform 6"/>
          <p:cNvSpPr/>
          <p:nvPr/>
        </p:nvSpPr>
        <p:spPr bwMode="auto">
          <a:xfrm>
            <a:off x="0" y="0"/>
            <a:ext cx="7564438" cy="3408016"/>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lstStyle/>
          <a:p>
            <a:pPr lvl="0"/>
            <a:r>
              <a:rPr lang="pl-PL"/>
              <a:t>Edytuj style wzorca tekstu
Drugi poziom
Trzeci poziom
Czwarty poziom
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50010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12" name="Freeform 6"/>
          <p:cNvSpPr>
            <a:spLocks noChangeAspect="1"/>
          </p:cNvSpPr>
          <p:nvPr/>
        </p:nvSpPr>
        <p:spPr bwMode="auto">
          <a:xfrm>
            <a:off x="4758579" y="695465"/>
            <a:ext cx="2805859" cy="8442077"/>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4329853" y="0"/>
            <a:ext cx="3234585" cy="914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5077418" y="913857"/>
            <a:ext cx="1407826" cy="8005293"/>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665828" y="695465"/>
            <a:ext cx="4092751" cy="8442077"/>
          </a:xfrm>
        </p:spPr>
        <p:txBody>
          <a:bodyPr vert="eaVert" anchor="t"/>
          <a:lstStyle/>
          <a:p>
            <a:pPr lvl="0"/>
            <a:r>
              <a:rPr lang="pl-PL"/>
              <a:t>Edytuj style wzorca tekstu
Drugi poziom
Trzeci poziom
Czwarty poziom
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64135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6673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0076" y="697178"/>
            <a:ext cx="6224284" cy="1512959"/>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pl-PL"/>
              <a:t>Kliknij, aby edytować styl</a:t>
            </a:r>
            <a:endParaRPr lang="en-US" dirty="0"/>
          </a:p>
        </p:txBody>
      </p:sp>
      <p:sp>
        <p:nvSpPr>
          <p:cNvPr id="3" name="Text Placeholder 2"/>
          <p:cNvSpPr>
            <a:spLocks noGrp="1"/>
          </p:cNvSpPr>
          <p:nvPr>
            <p:ph type="body" idx="1"/>
          </p:nvPr>
        </p:nvSpPr>
        <p:spPr>
          <a:xfrm>
            <a:off x="670076" y="3405541"/>
            <a:ext cx="6224284" cy="572848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pl-PL"/>
              <a:t>Edytuj style wzorca tekstu
Drugi poziom
Trzeci poziom
Czwarty poziom
Piąty poziom</a:t>
            </a:r>
            <a:endParaRPr lang="en-US" dirty="0"/>
          </a:p>
        </p:txBody>
      </p:sp>
      <p:sp>
        <p:nvSpPr>
          <p:cNvPr id="5" name="Footer Placeholder 4"/>
          <p:cNvSpPr>
            <a:spLocks noGrp="1"/>
          </p:cNvSpPr>
          <p:nvPr>
            <p:ph type="ftr" sz="quarter" idx="3"/>
          </p:nvPr>
        </p:nvSpPr>
        <p:spPr>
          <a:xfrm>
            <a:off x="366307" y="9418651"/>
            <a:ext cx="5203059" cy="569240"/>
          </a:xfrm>
          <a:prstGeom prst="rect">
            <a:avLst/>
          </a:prstGeom>
        </p:spPr>
        <p:txBody>
          <a:bodyPr vert="horz" lIns="91440" tIns="45720" rIns="91440" bIns="45720" rtlCol="0" anchor="b"/>
          <a:lstStyle>
            <a:lvl1pPr algn="l">
              <a:defRPr sz="745">
                <a:solidFill>
                  <a:schemeClr val="tx1"/>
                </a:solidFill>
              </a:defRPr>
            </a:lvl1pPr>
          </a:lstStyle>
          <a:p>
            <a:endParaRPr lang="en-US" dirty="0"/>
          </a:p>
        </p:txBody>
      </p:sp>
      <p:sp>
        <p:nvSpPr>
          <p:cNvPr id="4" name="Date Placeholder 3"/>
          <p:cNvSpPr>
            <a:spLocks noGrp="1"/>
          </p:cNvSpPr>
          <p:nvPr>
            <p:ph type="dt" sz="half" idx="2"/>
          </p:nvPr>
        </p:nvSpPr>
        <p:spPr>
          <a:xfrm>
            <a:off x="5717523" y="9418651"/>
            <a:ext cx="821599" cy="569240"/>
          </a:xfrm>
          <a:prstGeom prst="rect">
            <a:avLst/>
          </a:prstGeom>
        </p:spPr>
        <p:txBody>
          <a:bodyPr vert="horz" lIns="91440" tIns="45720" rIns="91440" bIns="45720" rtlCol="0" anchor="b"/>
          <a:lstStyle>
            <a:lvl1pPr algn="r">
              <a:defRPr sz="745">
                <a:solidFill>
                  <a:schemeClr val="tx1"/>
                </a:solidFill>
              </a:defRPr>
            </a:lvl1pPr>
          </a:lstStyle>
          <a:p>
            <a:fld id="{48A87A34-81AB-432B-8DAE-1953F412C126}" type="datetimeFigureOut">
              <a:rPr lang="en-US" smtClean="0"/>
              <a:pPr/>
              <a:t>6/18/18</a:t>
            </a:fld>
            <a:endParaRPr lang="en-US" dirty="0"/>
          </a:p>
        </p:txBody>
      </p:sp>
      <p:sp>
        <p:nvSpPr>
          <p:cNvPr id="6" name="Slide Number Placeholder 5"/>
          <p:cNvSpPr>
            <a:spLocks noGrp="1"/>
          </p:cNvSpPr>
          <p:nvPr>
            <p:ph type="sldNum" sz="quarter" idx="4"/>
          </p:nvPr>
        </p:nvSpPr>
        <p:spPr>
          <a:xfrm>
            <a:off x="6539123" y="9223033"/>
            <a:ext cx="659006" cy="764858"/>
          </a:xfrm>
          <a:prstGeom prst="rect">
            <a:avLst/>
          </a:prstGeom>
        </p:spPr>
        <p:txBody>
          <a:bodyPr vert="horz" lIns="91440" tIns="45720" rIns="91440" bIns="10800" rtlCol="0" anchor="b"/>
          <a:lstStyle>
            <a:lvl1pPr algn="r">
              <a:defRPr sz="1655">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36940171"/>
      </p:ext>
    </p:extLst>
  </p:cSld>
  <p:clrMap bg1="dk1" tx1="lt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Lst>
  <p:txStyles>
    <p:titleStyle>
      <a:lvl1pPr algn="l" defTabSz="378242" rtl="0" eaLnBrk="1" latinLnBrk="0" hangingPunct="1">
        <a:spcBef>
          <a:spcPct val="0"/>
        </a:spcBef>
        <a:buNone/>
        <a:defRPr sz="3309"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3681" indent="-283681" algn="l" defTabSz="378242" rtl="0" eaLnBrk="1" latinLnBrk="0" hangingPunct="1">
        <a:spcBef>
          <a:spcPct val="20000"/>
        </a:spcBef>
        <a:spcAft>
          <a:spcPts val="496"/>
        </a:spcAft>
        <a:buClr>
          <a:schemeClr val="accent1"/>
        </a:buClr>
        <a:buFont typeface="Wingdings 2" charset="2"/>
        <a:buChar char=""/>
        <a:defRPr sz="1489" kern="1200">
          <a:solidFill>
            <a:schemeClr val="tx1"/>
          </a:solidFill>
          <a:latin typeface="+mn-lt"/>
          <a:ea typeface="+mn-ea"/>
          <a:cs typeface="+mn-cs"/>
        </a:defRPr>
      </a:lvl1pPr>
      <a:lvl2pPr marL="614643" indent="-236401" algn="l" defTabSz="378242" rtl="0" eaLnBrk="1" latinLnBrk="0" hangingPunct="1">
        <a:spcBef>
          <a:spcPct val="20000"/>
        </a:spcBef>
        <a:spcAft>
          <a:spcPts val="496"/>
        </a:spcAft>
        <a:buClr>
          <a:schemeClr val="accent1"/>
        </a:buClr>
        <a:buFont typeface="Wingdings 2" charset="2"/>
        <a:buChar char=""/>
        <a:defRPr sz="1324" kern="1200">
          <a:solidFill>
            <a:schemeClr val="tx1"/>
          </a:solidFill>
          <a:latin typeface="+mn-lt"/>
          <a:ea typeface="+mn-ea"/>
          <a:cs typeface="+mn-cs"/>
        </a:defRPr>
      </a:lvl2pPr>
      <a:lvl3pPr marL="945604" indent="-189121" algn="l" defTabSz="378242" rtl="0" eaLnBrk="1" latinLnBrk="0" hangingPunct="1">
        <a:spcBef>
          <a:spcPct val="20000"/>
        </a:spcBef>
        <a:spcAft>
          <a:spcPts val="496"/>
        </a:spcAft>
        <a:buClr>
          <a:schemeClr val="accent1"/>
        </a:buClr>
        <a:buFont typeface="Wingdings 2" charset="2"/>
        <a:buChar char=""/>
        <a:defRPr sz="1158" kern="1200">
          <a:solidFill>
            <a:schemeClr val="tx1"/>
          </a:solidFill>
          <a:latin typeface="+mn-lt"/>
          <a:ea typeface="+mn-ea"/>
          <a:cs typeface="+mn-cs"/>
        </a:defRPr>
      </a:lvl3pPr>
      <a:lvl4pPr marL="1323845" indent="-189121" algn="l" defTabSz="378242" rtl="0" eaLnBrk="1" latinLnBrk="0" hangingPunct="1">
        <a:spcBef>
          <a:spcPct val="20000"/>
        </a:spcBef>
        <a:spcAft>
          <a:spcPts val="496"/>
        </a:spcAft>
        <a:buClr>
          <a:schemeClr val="accent1"/>
        </a:buClr>
        <a:buFont typeface="Wingdings 2" charset="2"/>
        <a:buChar char=""/>
        <a:defRPr sz="993" kern="1200">
          <a:solidFill>
            <a:schemeClr val="tx1"/>
          </a:solidFill>
          <a:latin typeface="+mn-lt"/>
          <a:ea typeface="+mn-ea"/>
          <a:cs typeface="+mn-cs"/>
        </a:defRPr>
      </a:lvl4pPr>
      <a:lvl5pPr marL="1702087" indent="-189121" algn="l" defTabSz="378242" rtl="0" eaLnBrk="1" latinLnBrk="0" hangingPunct="1">
        <a:spcBef>
          <a:spcPct val="20000"/>
        </a:spcBef>
        <a:spcAft>
          <a:spcPts val="496"/>
        </a:spcAft>
        <a:buClr>
          <a:schemeClr val="accent1"/>
        </a:buClr>
        <a:buFont typeface="Wingdings 2" charset="2"/>
        <a:buChar char=""/>
        <a:defRPr sz="993" kern="1200">
          <a:solidFill>
            <a:schemeClr val="tx1"/>
          </a:solidFill>
          <a:latin typeface="+mn-lt"/>
          <a:ea typeface="+mn-ea"/>
          <a:cs typeface="+mn-cs"/>
        </a:defRPr>
      </a:lvl5pPr>
      <a:lvl6pPr marL="1985520" indent="-189121" algn="l" defTabSz="378242" rtl="0" eaLnBrk="1" latinLnBrk="0" hangingPunct="1">
        <a:spcBef>
          <a:spcPct val="20000"/>
        </a:spcBef>
        <a:spcAft>
          <a:spcPts val="496"/>
        </a:spcAft>
        <a:buClr>
          <a:schemeClr val="accent1"/>
        </a:buClr>
        <a:buFont typeface="Wingdings 2" charset="2"/>
        <a:buChar char=""/>
        <a:defRPr sz="993" kern="1200">
          <a:solidFill>
            <a:schemeClr val="tx1"/>
          </a:solidFill>
          <a:latin typeface="+mn-lt"/>
          <a:ea typeface="+mn-ea"/>
          <a:cs typeface="+mn-cs"/>
        </a:defRPr>
      </a:lvl6pPr>
      <a:lvl7pPr marL="2316440" indent="-189121" algn="l" defTabSz="378242" rtl="0" eaLnBrk="1" latinLnBrk="0" hangingPunct="1">
        <a:spcBef>
          <a:spcPct val="20000"/>
        </a:spcBef>
        <a:spcAft>
          <a:spcPts val="496"/>
        </a:spcAft>
        <a:buClr>
          <a:schemeClr val="accent1"/>
        </a:buClr>
        <a:buFont typeface="Wingdings 2" charset="2"/>
        <a:buChar char=""/>
        <a:defRPr sz="993" kern="1200">
          <a:solidFill>
            <a:schemeClr val="tx1"/>
          </a:solidFill>
          <a:latin typeface="+mn-lt"/>
          <a:ea typeface="+mn-ea"/>
          <a:cs typeface="+mn-cs"/>
        </a:defRPr>
      </a:lvl7pPr>
      <a:lvl8pPr marL="2647360" indent="-189121" algn="l" defTabSz="378242" rtl="0" eaLnBrk="1" latinLnBrk="0" hangingPunct="1">
        <a:spcBef>
          <a:spcPct val="20000"/>
        </a:spcBef>
        <a:spcAft>
          <a:spcPts val="496"/>
        </a:spcAft>
        <a:buClr>
          <a:schemeClr val="accent1"/>
        </a:buClr>
        <a:buFont typeface="Wingdings 2" charset="2"/>
        <a:buChar char=""/>
        <a:defRPr sz="993" kern="1200">
          <a:solidFill>
            <a:schemeClr val="tx1"/>
          </a:solidFill>
          <a:latin typeface="+mn-lt"/>
          <a:ea typeface="+mn-ea"/>
          <a:cs typeface="+mn-cs"/>
        </a:defRPr>
      </a:lvl8pPr>
      <a:lvl9pPr marL="2978280" indent="-189121" algn="l" defTabSz="378242" rtl="0" eaLnBrk="1" latinLnBrk="0" hangingPunct="1">
        <a:spcBef>
          <a:spcPct val="20000"/>
        </a:spcBef>
        <a:spcAft>
          <a:spcPts val="496"/>
        </a:spcAft>
        <a:buClr>
          <a:schemeClr val="accent1"/>
        </a:buClr>
        <a:buFont typeface="Wingdings 2" charset="2"/>
        <a:buChar char=""/>
        <a:defRPr sz="993" kern="1200">
          <a:solidFill>
            <a:schemeClr val="tx1"/>
          </a:solidFill>
          <a:latin typeface="+mn-lt"/>
          <a:ea typeface="+mn-ea"/>
          <a:cs typeface="+mn-cs"/>
        </a:defRPr>
      </a:lvl9pPr>
    </p:bodyStyle>
    <p:otherStyle>
      <a:defPPr>
        <a:defRPr lang="en-US"/>
      </a:defPPr>
      <a:lvl1pPr marL="0" algn="l" defTabSz="378242" rtl="0" eaLnBrk="1" latinLnBrk="0" hangingPunct="1">
        <a:defRPr sz="1489" kern="1200">
          <a:solidFill>
            <a:schemeClr val="tx1"/>
          </a:solidFill>
          <a:latin typeface="+mn-lt"/>
          <a:ea typeface="+mn-ea"/>
          <a:cs typeface="+mn-cs"/>
        </a:defRPr>
      </a:lvl1pPr>
      <a:lvl2pPr marL="378242" algn="l" defTabSz="378242" rtl="0" eaLnBrk="1" latinLnBrk="0" hangingPunct="1">
        <a:defRPr sz="1489" kern="1200">
          <a:solidFill>
            <a:schemeClr val="tx1"/>
          </a:solidFill>
          <a:latin typeface="+mn-lt"/>
          <a:ea typeface="+mn-ea"/>
          <a:cs typeface="+mn-cs"/>
        </a:defRPr>
      </a:lvl2pPr>
      <a:lvl3pPr marL="756483" algn="l" defTabSz="378242" rtl="0" eaLnBrk="1" latinLnBrk="0" hangingPunct="1">
        <a:defRPr sz="1489" kern="1200">
          <a:solidFill>
            <a:schemeClr val="tx1"/>
          </a:solidFill>
          <a:latin typeface="+mn-lt"/>
          <a:ea typeface="+mn-ea"/>
          <a:cs typeface="+mn-cs"/>
        </a:defRPr>
      </a:lvl3pPr>
      <a:lvl4pPr marL="1134725" algn="l" defTabSz="378242" rtl="0" eaLnBrk="1" latinLnBrk="0" hangingPunct="1">
        <a:defRPr sz="1489" kern="1200">
          <a:solidFill>
            <a:schemeClr val="tx1"/>
          </a:solidFill>
          <a:latin typeface="+mn-lt"/>
          <a:ea typeface="+mn-ea"/>
          <a:cs typeface="+mn-cs"/>
        </a:defRPr>
      </a:lvl4pPr>
      <a:lvl5pPr marL="1512966" algn="l" defTabSz="378242" rtl="0" eaLnBrk="1" latinLnBrk="0" hangingPunct="1">
        <a:defRPr sz="1489" kern="1200">
          <a:solidFill>
            <a:schemeClr val="tx1"/>
          </a:solidFill>
          <a:latin typeface="+mn-lt"/>
          <a:ea typeface="+mn-ea"/>
          <a:cs typeface="+mn-cs"/>
        </a:defRPr>
      </a:lvl5pPr>
      <a:lvl6pPr marL="1891208" algn="l" defTabSz="378242" rtl="0" eaLnBrk="1" latinLnBrk="0" hangingPunct="1">
        <a:defRPr sz="1489" kern="1200">
          <a:solidFill>
            <a:schemeClr val="tx1"/>
          </a:solidFill>
          <a:latin typeface="+mn-lt"/>
          <a:ea typeface="+mn-ea"/>
          <a:cs typeface="+mn-cs"/>
        </a:defRPr>
      </a:lvl6pPr>
      <a:lvl7pPr marL="2269449" algn="l" defTabSz="378242" rtl="0" eaLnBrk="1" latinLnBrk="0" hangingPunct="1">
        <a:defRPr sz="1489" kern="1200">
          <a:solidFill>
            <a:schemeClr val="tx1"/>
          </a:solidFill>
          <a:latin typeface="+mn-lt"/>
          <a:ea typeface="+mn-ea"/>
          <a:cs typeface="+mn-cs"/>
        </a:defRPr>
      </a:lvl7pPr>
      <a:lvl8pPr marL="2647691" algn="l" defTabSz="378242" rtl="0" eaLnBrk="1" latinLnBrk="0" hangingPunct="1">
        <a:defRPr sz="1489" kern="1200">
          <a:solidFill>
            <a:schemeClr val="tx1"/>
          </a:solidFill>
          <a:latin typeface="+mn-lt"/>
          <a:ea typeface="+mn-ea"/>
          <a:cs typeface="+mn-cs"/>
        </a:defRPr>
      </a:lvl8pPr>
      <a:lvl9pPr marL="3025932" algn="l" defTabSz="378242" rtl="0" eaLnBrk="1" latinLnBrk="0" hangingPunct="1">
        <a:defRPr sz="148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2" name="Obraz 1"/>
          <p:cNvPicPr>
            <a:picLocks noChangeAspect="1"/>
          </p:cNvPicPr>
          <p:nvPr/>
        </p:nvPicPr>
        <p:blipFill>
          <a:blip r:embed="rId2"/>
          <a:stretch>
            <a:fillRect/>
          </a:stretch>
        </p:blipFill>
        <p:spPr>
          <a:xfrm>
            <a:off x="2204346" y="5279456"/>
            <a:ext cx="3233928" cy="4307212"/>
          </a:xfrm>
          <a:prstGeom prst="rect">
            <a:avLst/>
          </a:prstGeom>
          <a:ln w="38100">
            <a:solidFill>
              <a:schemeClr val="bg1"/>
            </a:solidFill>
          </a:ln>
        </p:spPr>
      </p:pic>
      <p:sp>
        <p:nvSpPr>
          <p:cNvPr id="3" name="Prostokąt 2"/>
          <p:cNvSpPr/>
          <p:nvPr/>
        </p:nvSpPr>
        <p:spPr>
          <a:xfrm>
            <a:off x="3063240" y="920496"/>
            <a:ext cx="1609344" cy="188976"/>
          </a:xfrm>
          <a:prstGeom prst="rect">
            <a:avLst/>
          </a:prstGeom>
        </p:spPr>
        <p:txBody>
          <a:bodyPr wrap="none" lIns="0" tIns="0" rIns="0" bIns="0">
            <a:noAutofit/>
          </a:bodyPr>
          <a:lstStyle/>
          <a:p>
            <a:pPr indent="0" algn="ctr">
              <a:spcAft>
                <a:spcPts val="2940"/>
              </a:spcAft>
            </a:pPr>
            <a:r>
              <a:rPr lang="en-US" sz="1300" b="1" dirty="0"/>
              <a:t>My Erasmus Adventure</a:t>
            </a:r>
          </a:p>
        </p:txBody>
      </p:sp>
      <p:sp>
        <p:nvSpPr>
          <p:cNvPr id="4" name="Prostokąt 3"/>
          <p:cNvSpPr/>
          <p:nvPr/>
        </p:nvSpPr>
        <p:spPr>
          <a:xfrm>
            <a:off x="880872" y="1287379"/>
            <a:ext cx="5931408" cy="2220869"/>
          </a:xfrm>
          <a:prstGeom prst="rect">
            <a:avLst/>
          </a:prstGeom>
        </p:spPr>
        <p:txBody>
          <a:bodyPr lIns="0" tIns="0" rIns="0" bIns="0">
            <a:noAutofit/>
          </a:bodyPr>
          <a:lstStyle/>
          <a:p>
            <a:pPr indent="187452">
              <a:lnSpc>
                <a:spcPts val="2232"/>
              </a:lnSpc>
              <a:spcBef>
                <a:spcPts val="2940"/>
              </a:spcBef>
              <a:spcAft>
                <a:spcPts val="420"/>
              </a:spcAft>
            </a:pPr>
            <a:r>
              <a:rPr lang="en-US" sz="1300" dirty="0">
                <a:latin typeface="+mj-lt"/>
                <a:cs typeface="Al Nile" pitchFamily="2" charset="-78"/>
              </a:rPr>
              <a:t>Poland was one of the countries I wonder. I met a lot new friends and teachers. I saw there are lots of differences between Turkish and Polish culture. I have been some cities in Poland, and there are Old Towns each cities, that’s the best point why I like about Poland. Old Towns have old buildings and big squares. It smells like nostalgia! Big cities have big Old Towns, and generally city center is near old towns, except of Warsaw! In my opinion, the best old town in </a:t>
            </a:r>
            <a:r>
              <a:rPr lang="pl" sz="1300" dirty="0">
                <a:latin typeface="+mj-lt"/>
                <a:cs typeface="Al Nile" pitchFamily="2" charset="-78"/>
              </a:rPr>
              <a:t>Krosno. </a:t>
            </a:r>
            <a:r>
              <a:rPr lang="en-US" sz="1300" dirty="0">
                <a:latin typeface="+mj-lt"/>
                <a:cs typeface="Al Nile" pitchFamily="2" charset="-78"/>
              </a:rPr>
              <a:t>It is such a pretty old town. That might be because I have my best memories with my friends in Old Town!</a:t>
            </a:r>
          </a:p>
        </p:txBody>
      </p:sp>
      <p:sp>
        <p:nvSpPr>
          <p:cNvPr id="5" name="Prostokąt 4"/>
          <p:cNvSpPr/>
          <p:nvPr/>
        </p:nvSpPr>
        <p:spPr>
          <a:xfrm>
            <a:off x="880872" y="3712464"/>
            <a:ext cx="5803392" cy="1063752"/>
          </a:xfrm>
          <a:prstGeom prst="rect">
            <a:avLst/>
          </a:prstGeom>
        </p:spPr>
        <p:txBody>
          <a:bodyPr lIns="0" tIns="0" rIns="0" bIns="0">
            <a:noAutofit/>
          </a:bodyPr>
          <a:lstStyle/>
          <a:p>
            <a:pPr indent="21336">
              <a:lnSpc>
                <a:spcPts val="2244"/>
              </a:lnSpc>
              <a:spcBef>
                <a:spcPts val="420"/>
              </a:spcBef>
            </a:pPr>
            <a:r>
              <a:rPr lang="en-US" sz="1300" dirty="0"/>
              <a:t>Krakow is such a big and historical city in Poland. I think it is like our Istanbul in Turkey, it has castle, historical buildings and places. Krakow is my </a:t>
            </a:r>
            <a:r>
              <a:rPr lang="en-US" sz="1300" dirty="0" err="1"/>
              <a:t>favourite</a:t>
            </a:r>
            <a:r>
              <a:rPr lang="en-US" sz="1300" dirty="0"/>
              <a:t> city in Poland because it hosts modernism and nostalgia. Krakow’s old town is one of big old towns of Poland. I like to tour Krakow on foot! A photo from Krakow tour:</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2" name="Obraz 1"/>
          <p:cNvPicPr>
            <a:picLocks noChangeAspect="1"/>
          </p:cNvPicPr>
          <p:nvPr/>
        </p:nvPicPr>
        <p:blipFill>
          <a:blip r:embed="rId2"/>
          <a:stretch>
            <a:fillRect/>
          </a:stretch>
        </p:blipFill>
        <p:spPr>
          <a:xfrm>
            <a:off x="2340543" y="1221486"/>
            <a:ext cx="2523744" cy="4480560"/>
          </a:xfrm>
          <a:prstGeom prst="rect">
            <a:avLst/>
          </a:prstGeom>
          <a:ln w="38100">
            <a:solidFill>
              <a:schemeClr val="accent2">
                <a:lumMod val="75000"/>
              </a:schemeClr>
            </a:solidFill>
          </a:ln>
        </p:spPr>
      </p:pic>
      <p:pic>
        <p:nvPicPr>
          <p:cNvPr id="3" name="Obraz 2"/>
          <p:cNvPicPr>
            <a:picLocks noChangeAspect="1"/>
          </p:cNvPicPr>
          <p:nvPr/>
        </p:nvPicPr>
        <p:blipFill>
          <a:blip r:embed="rId3"/>
          <a:stretch>
            <a:fillRect/>
          </a:stretch>
        </p:blipFill>
        <p:spPr>
          <a:xfrm>
            <a:off x="2622483" y="6269224"/>
            <a:ext cx="1959864" cy="2996184"/>
          </a:xfrm>
          <a:prstGeom prst="rect">
            <a:avLst/>
          </a:prstGeom>
          <a:ln w="38100">
            <a:solidFill>
              <a:srgbClr val="0070C0"/>
            </a:solidFill>
          </a:ln>
        </p:spPr>
      </p:pic>
      <p:sp>
        <p:nvSpPr>
          <p:cNvPr id="4" name="Prostokąt 3"/>
          <p:cNvSpPr/>
          <p:nvPr/>
        </p:nvSpPr>
        <p:spPr>
          <a:xfrm>
            <a:off x="609600" y="858012"/>
            <a:ext cx="5620512" cy="167640"/>
          </a:xfrm>
          <a:prstGeom prst="rect">
            <a:avLst/>
          </a:prstGeom>
        </p:spPr>
        <p:txBody>
          <a:bodyPr wrap="none" lIns="0" tIns="0" rIns="0" bIns="0">
            <a:noAutofit/>
          </a:bodyPr>
          <a:lstStyle/>
          <a:p>
            <a:pPr indent="19812"/>
            <a:r>
              <a:rPr lang="en-US" sz="1300" dirty="0"/>
              <a:t>The best thing I like about Warsaw is there are lots of theatres, operas and museums.</a:t>
            </a:r>
          </a:p>
        </p:txBody>
      </p:sp>
      <p:sp>
        <p:nvSpPr>
          <p:cNvPr id="5" name="Prostokąt 4"/>
          <p:cNvSpPr/>
          <p:nvPr/>
        </p:nvSpPr>
        <p:spPr>
          <a:xfrm>
            <a:off x="510941" y="5894932"/>
            <a:ext cx="5556504" cy="182880"/>
          </a:xfrm>
          <a:prstGeom prst="rect">
            <a:avLst/>
          </a:prstGeom>
        </p:spPr>
        <p:txBody>
          <a:bodyPr wrap="none" lIns="0" tIns="0" rIns="0" bIns="0">
            <a:noAutofit/>
          </a:bodyPr>
          <a:lstStyle/>
          <a:p>
            <a:pPr indent="19812"/>
            <a:r>
              <a:rPr lang="en-US" sz="1300" dirty="0"/>
              <a:t>The view from Science and Culture Palace from 31</a:t>
            </a:r>
            <a:r>
              <a:rPr lang="en-US" sz="1300" baseline="30000" dirty="0"/>
              <a:t>st</a:t>
            </a:r>
            <a:r>
              <a:rPr lang="en-US" sz="1300" dirty="0"/>
              <a:t> floor was amazing, palace was</a:t>
            </a:r>
          </a:p>
        </p:txBody>
      </p:sp>
      <p:sp>
        <p:nvSpPr>
          <p:cNvPr id="6" name="Prostokąt 5"/>
          <p:cNvSpPr/>
          <p:nvPr/>
        </p:nvSpPr>
        <p:spPr>
          <a:xfrm rot="10800000" flipV="1">
            <a:off x="886968" y="9456821"/>
            <a:ext cx="932688" cy="49891"/>
          </a:xfrm>
          <a:prstGeom prst="rect">
            <a:avLst/>
          </a:prstGeom>
        </p:spPr>
        <p:txBody>
          <a:bodyPr wrap="none" lIns="0" tIns="0" rIns="0" bIns="0">
            <a:noAutofit/>
          </a:bodyPr>
          <a:lstStyle/>
          <a:p>
            <a:pPr indent="19812" algn="ctr"/>
            <a:r>
              <a:rPr lang="en-US" sz="1300" dirty="0"/>
              <a:t>                                                                                             amazing also!</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2" name="Obraz 1"/>
          <p:cNvPicPr>
            <a:picLocks noChangeAspect="1"/>
          </p:cNvPicPr>
          <p:nvPr/>
        </p:nvPicPr>
        <p:blipFill>
          <a:blip r:embed="rId2"/>
          <a:stretch>
            <a:fillRect/>
          </a:stretch>
        </p:blipFill>
        <p:spPr>
          <a:xfrm>
            <a:off x="1630038" y="1366145"/>
            <a:ext cx="4395216" cy="2593848"/>
          </a:xfrm>
          <a:prstGeom prst="rect">
            <a:avLst/>
          </a:prstGeom>
          <a:ln w="28575">
            <a:solidFill>
              <a:schemeClr val="accent2">
                <a:lumMod val="75000"/>
              </a:schemeClr>
            </a:solidFill>
          </a:ln>
        </p:spPr>
      </p:pic>
      <p:pic>
        <p:nvPicPr>
          <p:cNvPr id="3" name="Obraz 2"/>
          <p:cNvPicPr>
            <a:picLocks noChangeAspect="1"/>
          </p:cNvPicPr>
          <p:nvPr/>
        </p:nvPicPr>
        <p:blipFill>
          <a:blip r:embed="rId3"/>
          <a:stretch>
            <a:fillRect/>
          </a:stretch>
        </p:blipFill>
        <p:spPr>
          <a:xfrm>
            <a:off x="2735500" y="4253242"/>
            <a:ext cx="1905000" cy="3377184"/>
          </a:xfrm>
          <a:prstGeom prst="rect">
            <a:avLst/>
          </a:prstGeom>
          <a:ln w="38100">
            <a:solidFill>
              <a:schemeClr val="accent2">
                <a:lumMod val="75000"/>
              </a:schemeClr>
            </a:solidFill>
          </a:ln>
        </p:spPr>
      </p:pic>
      <p:sp>
        <p:nvSpPr>
          <p:cNvPr id="4" name="Prostokąt 3"/>
          <p:cNvSpPr/>
          <p:nvPr/>
        </p:nvSpPr>
        <p:spPr>
          <a:xfrm>
            <a:off x="1937084" y="806116"/>
            <a:ext cx="2284396" cy="266780"/>
          </a:xfrm>
          <a:prstGeom prst="rect">
            <a:avLst/>
          </a:prstGeom>
        </p:spPr>
        <p:txBody>
          <a:bodyPr wrap="none" lIns="0" tIns="0" rIns="0" bIns="0">
            <a:noAutofit/>
          </a:bodyPr>
          <a:lstStyle/>
          <a:p>
            <a:pPr indent="19812"/>
            <a:r>
              <a:rPr lang="en-US" sz="1300" dirty="0"/>
              <a:t>Wroclaw’s Old Town was the most </a:t>
            </a:r>
            <a:r>
              <a:rPr lang="en-US" sz="1300" dirty="0" err="1"/>
              <a:t>colourful</a:t>
            </a:r>
            <a:r>
              <a:rPr lang="en-US" sz="1300" dirty="0"/>
              <a:t> one!</a:t>
            </a:r>
          </a:p>
        </p:txBody>
      </p:sp>
      <p:sp>
        <p:nvSpPr>
          <p:cNvPr id="5" name="Prostokąt 4"/>
          <p:cNvSpPr/>
          <p:nvPr/>
        </p:nvSpPr>
        <p:spPr>
          <a:xfrm>
            <a:off x="880872" y="7738872"/>
            <a:ext cx="3590544" cy="188976"/>
          </a:xfrm>
          <a:prstGeom prst="rect">
            <a:avLst/>
          </a:prstGeom>
        </p:spPr>
        <p:txBody>
          <a:bodyPr wrap="none" lIns="0" tIns="0" rIns="0" bIns="0">
            <a:noAutofit/>
          </a:bodyPr>
          <a:lstStyle/>
          <a:p>
            <a:pPr indent="19812"/>
            <a:r>
              <a:rPr lang="en-US" sz="1300" dirty="0">
                <a:latin typeface="Times New Roman"/>
              </a:rPr>
              <a:t>                     </a:t>
            </a:r>
            <a:r>
              <a:rPr lang="en-US" sz="1300" dirty="0"/>
              <a:t>Polish ice-cream looks very nice as well as very tasty.</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2" name="Obraz 1"/>
          <p:cNvPicPr>
            <a:picLocks noChangeAspect="1"/>
          </p:cNvPicPr>
          <p:nvPr/>
        </p:nvPicPr>
        <p:blipFill>
          <a:blip r:embed="rId2"/>
          <a:stretch>
            <a:fillRect/>
          </a:stretch>
        </p:blipFill>
        <p:spPr>
          <a:xfrm>
            <a:off x="3416808" y="5580888"/>
            <a:ext cx="3364992" cy="3846576"/>
          </a:xfrm>
          <a:prstGeom prst="rect">
            <a:avLst/>
          </a:prstGeom>
          <a:ln w="38100">
            <a:solidFill>
              <a:srgbClr val="0070C0"/>
            </a:solidFill>
          </a:ln>
        </p:spPr>
        <p:style>
          <a:lnRef idx="2">
            <a:schemeClr val="accent1"/>
          </a:lnRef>
          <a:fillRef idx="1">
            <a:schemeClr val="lt1"/>
          </a:fillRef>
          <a:effectRef idx="0">
            <a:schemeClr val="accent1"/>
          </a:effectRef>
          <a:fontRef idx="minor">
            <a:schemeClr val="dk1"/>
          </a:fontRef>
        </p:style>
      </p:pic>
      <p:pic>
        <p:nvPicPr>
          <p:cNvPr id="3" name="Obraz 2"/>
          <p:cNvPicPr>
            <a:picLocks noChangeAspect="1"/>
          </p:cNvPicPr>
          <p:nvPr/>
        </p:nvPicPr>
        <p:blipFill>
          <a:blip r:embed="rId3"/>
          <a:stretch>
            <a:fillRect/>
          </a:stretch>
        </p:blipFill>
        <p:spPr>
          <a:xfrm>
            <a:off x="896112" y="1179576"/>
            <a:ext cx="3764280" cy="3465576"/>
          </a:xfrm>
          <a:prstGeom prst="rect">
            <a:avLst/>
          </a:prstGeom>
          <a:solidFill>
            <a:schemeClr val="accent1"/>
          </a:solidFill>
          <a:ln w="38100">
            <a:solidFill>
              <a:srgbClr val="0070C0"/>
            </a:solidFill>
          </a:ln>
        </p:spPr>
        <p:style>
          <a:lnRef idx="0">
            <a:scrgbClr r="0" g="0" b="0"/>
          </a:lnRef>
          <a:fillRef idx="0">
            <a:scrgbClr r="0" g="0" b="0"/>
          </a:fillRef>
          <a:effectRef idx="0">
            <a:scrgbClr r="0" g="0" b="0"/>
          </a:effectRef>
          <a:fontRef idx="minor">
            <a:schemeClr val="lt1"/>
          </a:fontRef>
        </p:style>
      </p:pic>
      <p:sp>
        <p:nvSpPr>
          <p:cNvPr id="4" name="Prostokąt 3"/>
          <p:cNvSpPr/>
          <p:nvPr/>
        </p:nvSpPr>
        <p:spPr>
          <a:xfrm>
            <a:off x="886968" y="920496"/>
            <a:ext cx="4468368" cy="201168"/>
          </a:xfrm>
          <a:prstGeom prst="rect">
            <a:avLst/>
          </a:prstGeom>
        </p:spPr>
        <p:txBody>
          <a:bodyPr wrap="none" lIns="0" tIns="0" rIns="0" bIns="0">
            <a:noAutofit/>
          </a:bodyPr>
          <a:lstStyle/>
          <a:p>
            <a:pPr indent="19812"/>
            <a:r>
              <a:rPr lang="en-US" sz="1300" dirty="0"/>
              <a:t>I met Portuguese people in </a:t>
            </a:r>
            <a:r>
              <a:rPr lang="pl" sz="1300" dirty="0"/>
              <a:t>Krosno! </a:t>
            </a:r>
            <a:r>
              <a:rPr lang="en-US" sz="1300" dirty="0"/>
              <a:t>We told our culture each other</a:t>
            </a:r>
            <a:r>
              <a:rPr lang="en-US" sz="1300" dirty="0">
                <a:latin typeface="Times New Roman"/>
              </a:rPr>
              <a:t>.</a:t>
            </a:r>
          </a:p>
        </p:txBody>
      </p:sp>
      <p:sp>
        <p:nvSpPr>
          <p:cNvPr id="5" name="Prostokąt 4"/>
          <p:cNvSpPr/>
          <p:nvPr/>
        </p:nvSpPr>
        <p:spPr>
          <a:xfrm>
            <a:off x="883920" y="4870704"/>
            <a:ext cx="5897880" cy="484632"/>
          </a:xfrm>
          <a:prstGeom prst="rect">
            <a:avLst/>
          </a:prstGeom>
        </p:spPr>
        <p:txBody>
          <a:bodyPr lIns="0" tIns="0" rIns="0" bIns="0">
            <a:noAutofit/>
          </a:bodyPr>
          <a:lstStyle/>
          <a:p>
            <a:pPr indent="21336" algn="just">
              <a:lnSpc>
                <a:spcPts val="2244"/>
              </a:lnSpc>
              <a:spcAft>
                <a:spcPts val="16590"/>
              </a:spcAft>
            </a:pPr>
            <a:r>
              <a:rPr lang="en-US" sz="1300" dirty="0"/>
              <a:t>We ate </a:t>
            </a:r>
            <a:r>
              <a:rPr lang="pl" sz="1300" dirty="0"/>
              <a:t>Pierogi, </a:t>
            </a:r>
            <a:r>
              <a:rPr lang="en-US" sz="1300" dirty="0"/>
              <a:t>and it was very delicious. To be honest, Poland is more magnificent than I thought. Thank you Poland to give me amazing friends, amazing memories!</a:t>
            </a:r>
          </a:p>
        </p:txBody>
      </p:sp>
      <p:sp>
        <p:nvSpPr>
          <p:cNvPr id="6" name="Prostokąt 5"/>
          <p:cNvSpPr/>
          <p:nvPr/>
        </p:nvSpPr>
        <p:spPr>
          <a:xfrm>
            <a:off x="2596896" y="8485632"/>
            <a:ext cx="390144" cy="213360"/>
          </a:xfrm>
          <a:prstGeom prst="rect">
            <a:avLst/>
          </a:prstGeom>
        </p:spPr>
        <p:txBody>
          <a:bodyPr wrap="none" lIns="0" tIns="0" rIns="0" bIns="0">
            <a:noAutofit/>
          </a:bodyPr>
          <a:lstStyle/>
          <a:p>
            <a:pPr indent="0" algn="r">
              <a:spcBef>
                <a:spcPts val="16590"/>
              </a:spcBef>
            </a:pPr>
            <a:r>
              <a:rPr lang="en-US" sz="550">
                <a:latin typeface="Times New Roman"/>
              </a:rPr>
              <a:t>PWMU.MLSK</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ytat">
  <a:themeElements>
    <a:clrScheme name="Cytat">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Cytat">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ytat">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docProps/app.xml><?xml version="1.0" encoding="utf-8"?>
<Properties xmlns="http://schemas.openxmlformats.org/officeDocument/2006/extended-properties" xmlns:vt="http://schemas.openxmlformats.org/officeDocument/2006/docPropsVTypes">
  <Template>{CC8038A3-94E5-EC4C-97B1-6255683C66FE}tf10001121</Template>
  <TotalTime>32</TotalTime>
  <Words>308</Words>
  <Application>Microsoft Macintosh PowerPoint</Application>
  <PresentationFormat>Niestandardowy</PresentationFormat>
  <Paragraphs>11</Paragraphs>
  <Slides>4</Slides>
  <Notes>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4</vt:i4>
      </vt:variant>
    </vt:vector>
  </HeadingPairs>
  <TitlesOfParts>
    <vt:vector size="10" baseType="lpstr">
      <vt:lpstr>Al Nile</vt:lpstr>
      <vt:lpstr>Century Gothic</vt:lpstr>
      <vt:lpstr>Times New Roman</vt:lpstr>
      <vt:lpstr>Trebuchet MS</vt:lpstr>
      <vt:lpstr>Wingdings 2</vt:lpstr>
      <vt:lpstr>Cytat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cp:lastModifiedBy>Użytkownik Microsoft Office</cp:lastModifiedBy>
  <cp:revision>5</cp:revision>
  <dcterms:modified xsi:type="dcterms:W3CDTF">2018-06-18T15:08:00Z</dcterms:modified>
</cp:coreProperties>
</file>